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2" r:id="rId2"/>
    <p:sldId id="256"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1"/>
    <p:restoredTop sz="74015"/>
  </p:normalViewPr>
  <p:slideViewPr>
    <p:cSldViewPr snapToGrid="0">
      <p:cViewPr varScale="1">
        <p:scale>
          <a:sx n="117" d="100"/>
          <a:sy n="117" d="100"/>
        </p:scale>
        <p:origin x="1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272194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6" y="1595368"/>
            <a:ext cx="10734764" cy="4524315"/>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a:p>
            <a:endParaRPr lang="en-US" sz="3200" dirty="0">
              <a:latin typeface="IBM Plex Sans Light" panose="020B0503050203000203" pitchFamily="34" charset="0"/>
            </a:endParaRPr>
          </a:p>
          <a:p>
            <a:r>
              <a:rPr lang="en-US" sz="3200" dirty="0">
                <a:latin typeface="IBM Plex Sans Light" panose="020B0503050203000203" pitchFamily="34" charset="0"/>
              </a:rPr>
              <a:t>Features</a:t>
            </a:r>
          </a:p>
          <a:p>
            <a:pPr marL="914400" lvl="1" indent="-457200">
              <a:buFont typeface="Arial" panose="020B0604020202020204" pitchFamily="34" charset="0"/>
              <a:buChar char="•"/>
            </a:pPr>
            <a:r>
              <a:rPr lang="en-US" sz="3200" dirty="0" err="1">
                <a:latin typeface="IBM Plex Sans Light" panose="020B0503050203000203" pitchFamily="34" charset="0"/>
              </a:rPr>
              <a:t>aLoRA</a:t>
            </a:r>
            <a:r>
              <a:rPr lang="en-US" sz="3200" dirty="0">
                <a:latin typeface="IBM Plex Sans Light" panose="020B0503050203000203" pitchFamily="34" charset="0"/>
              </a:rPr>
              <a:t> templates</a:t>
            </a:r>
          </a:p>
          <a:p>
            <a:pPr marL="914400" lvl="1" indent="-457200">
              <a:buFont typeface="Arial" panose="020B0604020202020204" pitchFamily="34" charset="0"/>
              <a:buChar char="•"/>
            </a:pPr>
            <a:r>
              <a:rPr lang="en-US" sz="3200" dirty="0">
                <a:latin typeface="IBM Plex Sans Light" panose="020B0503050203000203" pitchFamily="34" charset="0"/>
              </a:rPr>
              <a:t>Speech recognition / Speech translation</a:t>
            </a:r>
          </a:p>
          <a:p>
            <a:pPr marL="914400" lvl="1" indent="-457200">
              <a:buFont typeface="Arial" panose="020B0604020202020204" pitchFamily="34" charset="0"/>
              <a:buChar char="•"/>
            </a:pPr>
            <a:r>
              <a:rPr lang="en-US" sz="3200" dirty="0">
                <a:latin typeface="IBM Plex Sans Light" panose="020B0503050203000203" pitchFamily="34" charset="0"/>
              </a:rPr>
              <a:t>Image understanding</a:t>
            </a:r>
          </a:p>
          <a:p>
            <a:pPr marL="914400" lvl="1" indent="-457200">
              <a:buFont typeface="Arial" panose="020B0604020202020204" pitchFamily="34" charset="0"/>
              <a:buChar char="•"/>
            </a:pPr>
            <a:r>
              <a:rPr lang="en-US" sz="3200" dirty="0">
                <a:latin typeface="IBM Plex Sans Light" panose="020B0503050203000203" pitchFamily="34" charset="0"/>
              </a:rPr>
              <a:t>Fill in the middle (FIM)</a:t>
            </a:r>
          </a:p>
        </p:txBody>
      </p:sp>
    </p:spTree>
    <p:extLst>
      <p:ext uri="{BB962C8B-B14F-4D97-AF65-F5344CB8AC3E}">
        <p14:creationId xmlns:p14="http://schemas.microsoft.com/office/powerpoint/2010/main" val="6461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50" y="958334"/>
            <a:ext cx="6096000" cy="2554545"/>
          </a:xfrm>
          <a:prstGeom prst="rect">
            <a:avLst/>
          </a:prstGeom>
          <a:noFill/>
        </p:spPr>
        <p:txBody>
          <a:bodyPr wrap="square">
            <a:spAutoFit/>
          </a:bodyPr>
          <a:lstStyle/>
          <a:p>
            <a:r>
              <a:rPr lang="en-US" sz="2000" dirty="0">
                <a:latin typeface="IBM Plex Sans Light" panose="020B0503050203000203" pitchFamily="34" charset="0"/>
              </a:rPr>
              <a:t>Industry standard LLM engineering platform.</a:t>
            </a:r>
          </a:p>
          <a:p>
            <a:endParaRPr lang="en-US" sz="2000" dirty="0">
              <a:latin typeface="IBM Plex Sans Light" panose="020B0503050203000203" pitchFamily="34" charset="0"/>
            </a:endParaRPr>
          </a:p>
          <a:p>
            <a:pPr marL="285750" indent="-285750">
              <a:buFont typeface="Arial" panose="020B0604020202020204" pitchFamily="34" charset="0"/>
              <a:buChar char="•"/>
            </a:pPr>
            <a:r>
              <a:rPr lang="en-US" sz="2000" dirty="0">
                <a:latin typeface="IBM Plex Sans Light" panose="020B0503050203000203" pitchFamily="34" charset="0"/>
              </a:rPr>
              <a:t>Traces</a:t>
            </a:r>
          </a:p>
          <a:p>
            <a:pPr marL="285750" indent="-285750">
              <a:buFont typeface="Arial" panose="020B0604020202020204" pitchFamily="34" charset="0"/>
              <a:buChar char="•"/>
            </a:pPr>
            <a:r>
              <a:rPr lang="en-US" sz="2000" dirty="0">
                <a:latin typeface="IBM Plex Sans Light" panose="020B0503050203000203" pitchFamily="34" charset="0"/>
              </a:rPr>
              <a:t>Evals</a:t>
            </a:r>
          </a:p>
          <a:p>
            <a:pPr marL="285750" indent="-285750">
              <a:buFont typeface="Arial" panose="020B0604020202020204" pitchFamily="34" charset="0"/>
              <a:buChar char="•"/>
            </a:pPr>
            <a:r>
              <a:rPr lang="en-US" sz="2000" dirty="0">
                <a:latin typeface="IBM Plex Sans Light" panose="020B0503050203000203" pitchFamily="34" charset="0"/>
              </a:rPr>
              <a:t>Prompt management</a:t>
            </a:r>
          </a:p>
          <a:p>
            <a:pPr marL="285750" indent="-285750">
              <a:buFont typeface="Arial" panose="020B0604020202020204" pitchFamily="34" charset="0"/>
              <a:buChar char="•"/>
            </a:pPr>
            <a:r>
              <a:rPr lang="en-US" sz="2000" dirty="0">
                <a:latin typeface="IBM Plex Sans Light" panose="020B0503050203000203" pitchFamily="34" charset="0"/>
              </a:rPr>
              <a:t>Model costs</a:t>
            </a:r>
          </a:p>
          <a:p>
            <a:pPr marL="285750" indent="-285750">
              <a:buFont typeface="Arial" panose="020B0604020202020204" pitchFamily="34" charset="0"/>
              <a:buChar char="•"/>
            </a:pPr>
            <a:r>
              <a:rPr lang="en-US" sz="2000" dirty="0">
                <a:latin typeface="IBM Plex Sans Light" panose="020B0503050203000203" pitchFamily="34" charset="0"/>
              </a:rPr>
              <a:t>Metrics (Quality / Safety)</a:t>
            </a:r>
          </a:p>
          <a:p>
            <a:pPr marL="285750" indent="-285750">
              <a:buFont typeface="Arial" panose="020B0604020202020204" pitchFamily="34" charset="0"/>
              <a:buChar char="•"/>
            </a:pPr>
            <a:r>
              <a:rPr lang="en-US" sz="2000" dirty="0">
                <a:latin typeface="IBM Plex Sans Light" panose="020B0503050203000203" pitchFamily="34" charset="0"/>
              </a:rPr>
              <a:t>Debug and improve your LLM application.</a:t>
            </a:r>
            <a:endParaRPr lang="en-US" sz="20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TotalTime>
  <Words>961</Words>
  <Application>Microsoft Macintosh PowerPoint</Application>
  <PresentationFormat>Widescreen</PresentationFormat>
  <Paragraphs>118</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-webkit-standard</vt:lpstr>
      <vt:lpstr>Aptos</vt:lpstr>
      <vt:lpstr>Aptos Display</vt:lpstr>
      <vt:lpstr>Arial</vt:lpstr>
      <vt:lpstr>IBM Plex Sans</vt:lpstr>
      <vt:lpstr>IBM Plex Sans Light</vt:lpstr>
      <vt:lpstr>JetBrains Mono</vt:lpstr>
      <vt:lpstr>Roboto Flex</vt:lpstr>
      <vt:lpstr>Roboto Light</vt:lpstr>
      <vt:lpstr>Office Theme</vt:lpstr>
      <vt:lpstr>Health Assistant Lead</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69</cp:revision>
  <dcterms:created xsi:type="dcterms:W3CDTF">2025-05-12T06:09:24Z</dcterms:created>
  <dcterms:modified xsi:type="dcterms:W3CDTF">2025-05-12T16:36:52Z</dcterms:modified>
</cp:coreProperties>
</file>